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media/image17.jpg" ContentType="image/png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3"/>
  </p:notesMasterIdLst>
  <p:sldIdLst>
    <p:sldId id="256" r:id="rId4"/>
    <p:sldId id="259" r:id="rId5"/>
    <p:sldId id="267" r:id="rId6"/>
    <p:sldId id="258" r:id="rId7"/>
    <p:sldId id="268" r:id="rId8"/>
    <p:sldId id="260" r:id="rId9"/>
    <p:sldId id="266" r:id="rId10"/>
    <p:sldId id="263" r:id="rId11"/>
    <p:sldId id="265" r:id="rId12"/>
    <p:sldId id="273" r:id="rId13"/>
    <p:sldId id="274" r:id="rId14"/>
    <p:sldId id="275" r:id="rId15"/>
    <p:sldId id="276" r:id="rId16"/>
    <p:sldId id="262" r:id="rId17"/>
    <p:sldId id="269" r:id="rId18"/>
    <p:sldId id="271" r:id="rId19"/>
    <p:sldId id="272" r:id="rId20"/>
    <p:sldId id="257" r:id="rId21"/>
    <p:sldId id="277" r:id="rId22"/>
  </p:sldIdLst>
  <p:sldSz cx="10969625" cy="6170613"/>
  <p:notesSz cx="6858000" cy="91440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94660"/>
  </p:normalViewPr>
  <p:slideViewPr>
    <p:cSldViewPr snapToGrid="0">
      <p:cViewPr varScale="1">
        <p:scale>
          <a:sx n="80" d="100"/>
          <a:sy n="80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Diapositivo do 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Adicionar título da apresentação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s na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x2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x2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x2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apositivo 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apositivo com imagem inteir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iapositivo de 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Adicionar palavras de conclusão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iapositivo do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Adicionar título da apresentação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iapositivo de título definido pelo utiliz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Adicionar título da apresentação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iapositivo do cap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Adicionar título do capítulo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o d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en-US" noProof="1"/>
              <a:t>Adicionar citação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o de 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en-US" noProof="1"/>
              <a:t>Adicionar conclusão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o d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noProof="1"/>
              <a:t>Clique para editar os estilos de texto Mestres</a:t>
            </a:r>
          </a:p>
          <a:p>
            <a:pPr lvl="1"/>
            <a:r>
              <a:rPr lang="pt-BR" noProof="1"/>
              <a:t>Segundo nível</a:t>
            </a:r>
          </a:p>
          <a:p>
            <a:pPr lvl="2"/>
            <a:r>
              <a:rPr lang="pt-BR" noProof="1"/>
              <a:t>Terceiro nível</a:t>
            </a:r>
          </a:p>
          <a:p>
            <a:pPr lvl="3"/>
            <a:r>
              <a:rPr lang="pt-BR" noProof="1"/>
              <a:t>Quarto nível</a:t>
            </a:r>
          </a:p>
          <a:p>
            <a:pPr lvl="4"/>
            <a:r>
              <a:rPr lang="pt-BR" noProof="1"/>
              <a:t>Quinto nível</a:t>
            </a:r>
            <a:endParaRPr lang="en-US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Interno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CaP/ETS | 2022-01-24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Todos os direitos reservados, também no que diz respeito a qualquer disposição, utilização, reprodução, processamento, transmissão, bem como no caso de pedidos de patentes.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PLACA MÃE</a:t>
            </a:r>
            <a:br>
              <a:rPr lang="de-DE" dirty="0"/>
            </a:br>
            <a:r>
              <a:rPr lang="de-DE" dirty="0"/>
              <a:t>O TRABALHO</a:t>
            </a:r>
          </a:p>
        </p:txBody>
      </p:sp>
    </p:spTree>
    <p:extLst>
      <p:ext uri="{BB962C8B-B14F-4D97-AF65-F5344CB8AC3E}">
        <p14:creationId xmlns:p14="http://schemas.microsoft.com/office/powerpoint/2010/main" val="22197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56992-3BE1-460E-8331-BFAFCFBD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Padrões de placa mãe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5B7888-3DF6-49C9-96E9-86786F40B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TIPOS </a:t>
            </a:r>
            <a:r>
              <a:rPr lang="en-US" dirty="0"/>
              <a:t>– PLACA MÃE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32D669-1049-44E2-BCD1-66846729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DD0304F-771F-4C00-B1C8-E78C887B62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AT;</a:t>
            </a:r>
          </a:p>
          <a:p>
            <a:r>
              <a:rPr lang="pt-BR" dirty="0"/>
              <a:t>AT e ATX; (</a:t>
            </a:r>
            <a:r>
              <a:rPr lang="pt-BR" dirty="0" err="1"/>
              <a:t>Simultaneos</a:t>
            </a:r>
            <a:r>
              <a:rPr lang="pt-BR" dirty="0"/>
              <a:t>)</a:t>
            </a:r>
          </a:p>
          <a:p>
            <a:r>
              <a:rPr lang="pt-BR" dirty="0"/>
              <a:t>ATX;</a:t>
            </a:r>
          </a:p>
          <a:p>
            <a:r>
              <a:rPr lang="pt-BR" dirty="0"/>
              <a:t>LPX;</a:t>
            </a:r>
          </a:p>
          <a:p>
            <a:r>
              <a:rPr lang="pt-BR" dirty="0"/>
              <a:t>NLX;</a:t>
            </a:r>
          </a:p>
          <a:p>
            <a:r>
              <a:rPr lang="pt-BR" dirty="0"/>
              <a:t>BTX;</a:t>
            </a:r>
          </a:p>
          <a:p>
            <a:r>
              <a:rPr lang="pt-BR" dirty="0"/>
              <a:t>ITX;</a:t>
            </a:r>
          </a:p>
        </p:txBody>
      </p:sp>
    </p:spTree>
    <p:extLst>
      <p:ext uri="{BB962C8B-B14F-4D97-AF65-F5344CB8AC3E}">
        <p14:creationId xmlns:p14="http://schemas.microsoft.com/office/powerpoint/2010/main" val="296587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E39CC9-576D-47D7-A6A5-07951E3B08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TIPOS </a:t>
            </a:r>
            <a:r>
              <a:rPr lang="en-US" dirty="0"/>
              <a:t>– PLACA MÃE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505055-F0EE-4959-8C45-7E1B6322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ATX e AT</a:t>
            </a:r>
          </a:p>
        </p:txBody>
      </p:sp>
      <p:pic>
        <p:nvPicPr>
          <p:cNvPr id="18" name="Espaço Reservado para Conteúdo 17">
            <a:extLst>
              <a:ext uri="{FF2B5EF4-FFF2-40B4-BE49-F238E27FC236}">
                <a16:creationId xmlns:a16="http://schemas.microsoft.com/office/drawing/2014/main" id="{0D9E7AEC-31BB-4D12-8C66-69E715455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3" y="1556941"/>
            <a:ext cx="4860925" cy="3645693"/>
          </a:xfr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F6C981-B7A3-4174-8A01-B5D06BE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A04D0357-CD84-4058-91E5-291E30B3B8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9" y="1295400"/>
            <a:ext cx="4331652" cy="4168775"/>
          </a:xfrm>
        </p:spPr>
      </p:pic>
    </p:spTree>
    <p:extLst>
      <p:ext uri="{BB962C8B-B14F-4D97-AF65-F5344CB8AC3E}">
        <p14:creationId xmlns:p14="http://schemas.microsoft.com/office/powerpoint/2010/main" val="2860349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E39CC9-576D-47D7-A6A5-07951E3B08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TIPOS </a:t>
            </a:r>
            <a:r>
              <a:rPr lang="en-US" dirty="0"/>
              <a:t>– PLACA MÃE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505055-F0EE-4959-8C45-7E1B6322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LPX e NLX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E02B3D4-F9AF-4EEB-9B4D-55461201C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3" y="1849855"/>
            <a:ext cx="4860925" cy="3059865"/>
          </a:xfr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29088D2C-4524-41FB-8615-71B45F5F43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3" y="1469444"/>
            <a:ext cx="4860925" cy="3820687"/>
          </a:xfr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F6C981-B7A3-4174-8A01-B5D06BE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43727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397B4EF4-3739-4072-8DE7-56A02467CA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88" y="1295400"/>
            <a:ext cx="4168775" cy="4168775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12D520F-A413-464C-A911-26E0BFE6DD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2" y="1295400"/>
            <a:ext cx="4521447" cy="4168775"/>
          </a:xfr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E39CC9-576D-47D7-A6A5-07951E3B08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TIPOS </a:t>
            </a:r>
            <a:r>
              <a:rPr lang="en-US" dirty="0"/>
              <a:t>– PLACA MÃE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505055-F0EE-4959-8C45-7E1B6322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BTX e ITX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F6C981-B7A3-4174-8A01-B5D06BE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04445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123BF-CBBB-4B0A-AEE6-867A1844D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COMPATIBILIDADE</a:t>
            </a:r>
          </a:p>
        </p:txBody>
      </p:sp>
    </p:spTree>
    <p:extLst>
      <p:ext uri="{BB962C8B-B14F-4D97-AF65-F5344CB8AC3E}">
        <p14:creationId xmlns:p14="http://schemas.microsoft.com/office/powerpoint/2010/main" val="30702838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212C629-192B-497D-9EEE-170ED81E4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COMPATIBILIDADE – PLACA MÃE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1025AB-E622-4A70-A7F2-4CE0C6E5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00" y="648000"/>
            <a:ext cx="5225612" cy="388800"/>
          </a:xfrm>
        </p:spPr>
        <p:txBody>
          <a:bodyPr/>
          <a:lstStyle/>
          <a:p>
            <a:r>
              <a:rPr lang="pt-BR" dirty="0"/>
              <a:t>AMD – AM4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B209E4C4-F6BD-4170-8954-016FD269A8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3" y="1374656"/>
            <a:ext cx="4860925" cy="4010263"/>
          </a:xfr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1129368F-856C-4477-ACE6-6FD9B78A8E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05" y="1295400"/>
            <a:ext cx="3033941" cy="4168775"/>
          </a:xfr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75C4DC-9C9D-4F43-A225-148725D4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EDF9DCEF-A244-4E7B-9E8F-1F640BAE3D2F}"/>
              </a:ext>
            </a:extLst>
          </p:cNvPr>
          <p:cNvSpPr txBox="1">
            <a:spLocks/>
          </p:cNvSpPr>
          <p:nvPr/>
        </p:nvSpPr>
        <p:spPr>
          <a:xfrm>
            <a:off x="5853600" y="648000"/>
            <a:ext cx="5225612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dirty="0"/>
              <a:t>Intel – LGA 1700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06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123BF-CBBB-4B0A-AEE6-867A1844D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RECURSOS ATUAIS</a:t>
            </a:r>
          </a:p>
        </p:txBody>
      </p:sp>
    </p:spTree>
    <p:extLst>
      <p:ext uri="{BB962C8B-B14F-4D97-AF65-F5344CB8AC3E}">
        <p14:creationId xmlns:p14="http://schemas.microsoft.com/office/powerpoint/2010/main" val="3076597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E3ECD46-87D6-4FB9-95FC-E8A3F16BE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51" y="705813"/>
            <a:ext cx="5714551" cy="3809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80D6E4-F212-4260-BB93-8322C230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SLOTS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AAD710-B589-41E0-93FE-07803D4C8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RECURSOS ATUAIS – PLACA MÃE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CCEE5E-4E72-4D69-8658-E63C0871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A7FE764-2899-4A72-A818-F0E94EEDCE2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err="1"/>
              <a:t>SSDs</a:t>
            </a:r>
            <a:r>
              <a:rPr lang="pt-BR" dirty="0"/>
              <a:t> M.2</a:t>
            </a:r>
          </a:p>
          <a:p>
            <a:r>
              <a:rPr lang="en-US" dirty="0"/>
              <a:t>SATA</a:t>
            </a:r>
          </a:p>
          <a:p>
            <a:r>
              <a:rPr lang="en-US" dirty="0"/>
              <a:t>PCI Express x16</a:t>
            </a:r>
          </a:p>
          <a:p>
            <a:r>
              <a:rPr lang="en-US" dirty="0"/>
              <a:t>PCI Express x1</a:t>
            </a:r>
          </a:p>
          <a:p>
            <a:r>
              <a:rPr lang="en-US" dirty="0" err="1"/>
              <a:t>Painel</a:t>
            </a:r>
            <a:r>
              <a:rPr lang="en-US" dirty="0"/>
              <a:t> Frontal (Audio e USB)</a:t>
            </a:r>
          </a:p>
          <a:p>
            <a:r>
              <a:rPr lang="en-US" dirty="0" err="1"/>
              <a:t>Saídas</a:t>
            </a:r>
            <a:r>
              <a:rPr lang="en-US" dirty="0"/>
              <a:t> de </a:t>
            </a:r>
            <a:r>
              <a:rPr lang="en-US" dirty="0" err="1"/>
              <a:t>Alimentação</a:t>
            </a:r>
            <a:r>
              <a:rPr lang="en-US" dirty="0"/>
              <a:t> (Fans e LEDs)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38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48670-4FC9-4310-881F-B88500488D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TRABALHO DESENVOLVIDO POR GUILHERME ABE E VITOR MIURA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45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98314-BF63-4153-AB58-0113B7995C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solidFill>
                  <a:schemeClr val="tx1"/>
                </a:solidFill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108080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E2DA5-1B96-48C7-979F-11BA14546F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função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402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474F7-5EDA-4E93-A591-B022B06C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PLACA DO COMPUTADOR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D52026-75A4-46E6-99B2-6155F02D1B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FUNÇÃO – PLACA MÃE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65333C-C58D-49E9-A193-7D608D72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4485778-6C96-4F2B-9075-17333E84BC4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Interconexão das placas componentes do computador possibilitando a comunicação</a:t>
            </a:r>
          </a:p>
          <a:p>
            <a:r>
              <a:rPr lang="pt-BR" dirty="0"/>
              <a:t>Fornecimento de energia para os componentes</a:t>
            </a:r>
          </a:p>
          <a:p>
            <a:r>
              <a:rPr lang="pt-BR" dirty="0"/>
              <a:t>Possibilidade de expansão de outras placas no computador</a:t>
            </a:r>
          </a:p>
          <a:p>
            <a:r>
              <a:rPr lang="pt-BR" dirty="0"/>
              <a:t>Parte principal para o funcionamento para funções do computador como áudio, vídeo e etc.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7209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77FF9-A449-44E5-9205-6963911A1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história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7F80D-220B-4BFA-A99D-5AA2CAFA0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SURGIMENTO DA PLACA MÃE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EACB8A-2D2A-4422-BD1D-AB4ADBAE6C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HISTÓRIA – PLACA MÃE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BF1C6B-2227-429A-AD56-F74C5131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55569BD-0DD3-4A79-9CE7-22D0F9FCDDC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Como era feito antes</a:t>
            </a:r>
          </a:p>
          <a:p>
            <a:r>
              <a:rPr lang="pt-BR" dirty="0"/>
              <a:t>Invenção da placa de circuito impresso</a:t>
            </a:r>
          </a:p>
          <a:p>
            <a:r>
              <a:rPr lang="pt-BR" dirty="0" err="1"/>
              <a:t>Backplane</a:t>
            </a:r>
            <a:endParaRPr lang="pt-BR" dirty="0"/>
          </a:p>
          <a:p>
            <a:r>
              <a:rPr lang="pt-BR" dirty="0"/>
              <a:t>Surgimento da primeira placa mãe</a:t>
            </a:r>
          </a:p>
          <a:p>
            <a:r>
              <a:rPr lang="pt-BR" dirty="0"/>
              <a:t>Integração de funções diversas</a:t>
            </a:r>
          </a:p>
          <a:p>
            <a:r>
              <a:rPr lang="pt-BR" dirty="0"/>
              <a:t>Socket de Pinos</a:t>
            </a:r>
          </a:p>
          <a:p>
            <a:r>
              <a:rPr lang="pt-BR" dirty="0"/>
              <a:t>PCI Express</a:t>
            </a:r>
          </a:p>
          <a:p>
            <a:r>
              <a:rPr lang="pt-BR" dirty="0"/>
              <a:t>Som e vídeo integrado e chipsets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CCBD2F-39D2-4EE7-B571-5D5C449BF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62" y="1036800"/>
            <a:ext cx="4662640" cy="34969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232CF4A-1EC1-439A-A83E-5795160A0C76}"/>
              </a:ext>
            </a:extLst>
          </p:cNvPr>
          <p:cNvSpPr txBox="1"/>
          <p:nvPr/>
        </p:nvSpPr>
        <p:spPr>
          <a:xfrm>
            <a:off x="7389162" y="4591866"/>
            <a:ext cx="2699718" cy="6614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-IBM PLANAR</a:t>
            </a:r>
            <a:r>
              <a:rPr lang="pt-BR" b="1" i="0" dirty="0">
                <a:solidFill>
                  <a:srgbClr val="333333"/>
                </a:solidFill>
                <a:effectLst/>
                <a:latin typeface="Skin-market-sans"/>
              </a:rPr>
              <a:t> 75H9133 V5.1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0072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92EB2-9DDE-4BEC-9AC9-6DF62F54D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COMO ELA FUNCIONA?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573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02660-4302-4572-8C77-9452B3FC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A199D8-129C-41BE-8871-073F15B267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COMO ELA FUNCIONA? – PLACA MÃE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669ED-A431-4A82-90C8-515A4A2B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C71879-271D-418F-9EB3-9F8816EE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66" y="1036800"/>
            <a:ext cx="5518468" cy="46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1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212C629-192B-497D-9EEE-170ED81E4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TIPOS – PLACA MÃE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1025AB-E622-4A70-A7F2-4CE0C6E5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00" y="648000"/>
            <a:ext cx="5225612" cy="388800"/>
          </a:xfrm>
        </p:spPr>
        <p:txBody>
          <a:bodyPr/>
          <a:lstStyle/>
          <a:p>
            <a:r>
              <a:rPr lang="pt-BR" dirty="0"/>
              <a:t>Onboard</a:t>
            </a:r>
            <a:endParaRPr lang="en-US" dirty="0"/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CAF6149E-B60F-45C4-8978-E6205F2552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3" y="2191899"/>
            <a:ext cx="4860925" cy="2375777"/>
          </a:xfr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5366D4D-8EAA-48E0-BA17-EC61BB2C39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88" y="1295400"/>
            <a:ext cx="4168775" cy="4168775"/>
          </a:xfr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75C4DC-9C9D-4F43-A225-148725D4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EDF9DCEF-A244-4E7B-9E8F-1F640BAE3D2F}"/>
              </a:ext>
            </a:extLst>
          </p:cNvPr>
          <p:cNvSpPr txBox="1">
            <a:spLocks/>
          </p:cNvSpPr>
          <p:nvPr/>
        </p:nvSpPr>
        <p:spPr>
          <a:xfrm>
            <a:off x="5853600" y="648000"/>
            <a:ext cx="5225612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dirty="0"/>
              <a:t>Offboard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5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92EB2-9DDE-4BEC-9AC9-6DF62F54D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Tipos / </a:t>
            </a:r>
            <a:r>
              <a:rPr lang="pt-BR" dirty="0" err="1"/>
              <a:t>VARIações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76124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  <p:tag name="SAXCONVERSION" val="1"/>
</p:tagLst>
</file>

<file path=ppt/theme/theme1.xml><?xml version="1.0" encoding="utf-8"?>
<a:theme xmlns:a="http://schemas.openxmlformats.org/drawingml/2006/main" name="Bosch NG">
  <a:themeElements>
    <a:clrScheme name="Bosch Turquoise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18837E"/>
      </a:accent1>
      <a:accent2>
        <a:srgbClr val="0A4F4B"/>
      </a:accent2>
      <a:accent3>
        <a:srgbClr val="18837E"/>
      </a:accent3>
      <a:accent4>
        <a:srgbClr val="0A4F4B"/>
      </a:accent4>
      <a:accent5>
        <a:srgbClr val="18837E"/>
      </a:accent5>
      <a:accent6>
        <a:srgbClr val="0A4F4B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779E17-DA50-4443-9CCA-C57129DBFB53}" vid="{CBD1DA7C-47F9-4AE4-B1E4-E762B597D2F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0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9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Nota sobre anexos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CaP/ETS</OrgInhalt>
      <Wert>CaP/ETS</Wert>
      <Platzhalter>False</Platzhalter>
      <DocDatenDialog>True</DocDatenDialog>
      <Label>Nota sobre direitos autorais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Interno</OrgInhalt>
      <Wert>Interno</Wert>
      <Platzhalter>False</Platzhalter>
      <DocDatenDialog>True</DocDatenDialog>
      <Label>Nota de confidencialidade</Label>
      <FrageVar>False</FrageVar>
      <Prefix/>
      <Suffix/>
      <WegfallVar/>
      <ComboBox>
        <Option>Interno</Option>
        <Option>Confidencial</Option>
        <Option>Estritamente confidencial</Option>
        <Option/>
      </ComboBox>
      <MussFeld>False</MussFeld>
      <InDokument>True</InDokument>
      <Sektion>Bosch_footer_1</Sektion>
      <Reihenfolge>0</Reihenfolge>
    </Variable>
    <Variable>
      <Name>copyright</Name>
      <OrgInhalt>Todos os direitos reservados, também no que diz respeito a qualquer disposição, utilização, reprodução, processamento, transmissão, bem como no caso de pedidos de patentes.</OrgInhalt>
      <Wert>Todos os direitos reservados, também no que diz respeito a qualquer disposição, utilização, reprodução, processamento, transmissão, bem como no caso de pedidos de patentes.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2022-01-24</OrgInhalt>
      <Wert>2022-01-24</Wert>
      <Platzhalter>False</Platzhalter>
      <DocDatenDialog>True</DocDatenDialog>
      <Label>Data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Nota sobre ficheiro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0</TotalTime>
  <Words>232</Words>
  <Application>Microsoft Office PowerPoint</Application>
  <PresentationFormat>Personalizar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Bosch Office Sans</vt:lpstr>
      <vt:lpstr>Calibri</vt:lpstr>
      <vt:lpstr>Skin-market-sans</vt:lpstr>
      <vt:lpstr>Wingdings 3</vt:lpstr>
      <vt:lpstr>Bosch NG</vt:lpstr>
      <vt:lpstr>PLACA MÃE O TRABALHO</vt:lpstr>
      <vt:lpstr>função</vt:lpstr>
      <vt:lpstr>PRINCIPAL PLACA DO COMPUTADOR</vt:lpstr>
      <vt:lpstr>história</vt:lpstr>
      <vt:lpstr>SURGIMENTO DA PLACA MÃE</vt:lpstr>
      <vt:lpstr>COMO ELA FUNCIONA?</vt:lpstr>
      <vt:lpstr>COMPONENTES</vt:lpstr>
      <vt:lpstr>Onboard</vt:lpstr>
      <vt:lpstr>Tipos / VARIações</vt:lpstr>
      <vt:lpstr>Padrões de placa mãe</vt:lpstr>
      <vt:lpstr>ATX e AT</vt:lpstr>
      <vt:lpstr>LPX e NLX</vt:lpstr>
      <vt:lpstr>BTX e ITX</vt:lpstr>
      <vt:lpstr>COMPATIBILIDADE</vt:lpstr>
      <vt:lpstr>AMD – AM4</vt:lpstr>
      <vt:lpstr>RECURSOS ATUAIS</vt:lpstr>
      <vt:lpstr>SLOTS</vt:lpstr>
      <vt:lpstr>TRABALHO DESENVOLVIDO POR GUILHERME ABE E VITOR MIURA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PLACA MÃE</dc:title>
  <dc:creator>ETS Campinas (CaP/ETS)</dc:creator>
  <cp:lastModifiedBy>ETS Campinas (CaP/ETS)</cp:lastModifiedBy>
  <cp:revision>19</cp:revision>
  <dcterms:created xsi:type="dcterms:W3CDTF">2022-01-24T16:28:31Z</dcterms:created>
  <dcterms:modified xsi:type="dcterms:W3CDTF">2022-01-25T18:42:49Z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